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8" r:id="rId2"/>
    <p:sldId id="279" r:id="rId3"/>
    <p:sldId id="280" r:id="rId4"/>
    <p:sldId id="282" r:id="rId5"/>
    <p:sldId id="281" r:id="rId6"/>
    <p:sldId id="283" r:id="rId7"/>
    <p:sldId id="284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17/04/2020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96085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Mario Alberto Rosales Hernández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Primero Civil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Rosa Carmen Balderas Adán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12-13-IV-18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Arturo Sotomayor Coss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Coordinador Central de Actuarios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02-17-V-18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Jessika Paloma Sánchez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Auxiliar Unidad de Derechos Humanos e Igualdad de Género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Martha Alicia Esparza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Trámite Juzgado 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26-IV-18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valoración médica esposo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Mayra Alejandra Treviño Bueno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Tramite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Juzgado Tercero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Verónica Duarte Garay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cita médica hijo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04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25920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Ma. Guadalupe Villanueva Vázquez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Secretaria Taquimecanógrafa Sala Colegiada Civil y Familiar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XLI Convención Estatal Ordinaria SUTSGE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Rosalinda Castillo Saucedo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Secretaria Taquimecanógrafa Primer Tribunal Distrital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XLI Convención Estatal Ordinaria SUTSGE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Martha Isabel Zamora Cervantes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Secretaria Taquimecanógrafa Tribunal Conciliación y Arbitraje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XLI Convención Estatal Ordinaria SUTSGE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Gabriela Plata Valdés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Secretaria Taquimecanógrafa Juzgado Segundo Mercantil Saltillo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24-25-V-18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XLI Convención Estatal Ordinaria SUTSGE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Ma. del Carmen Morales Morales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Secretaria Taquimecanógrafa Juzgado Cuarto Civil Saltillo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24-25-V-18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XLI Convención Estatal Ordinaria SUTSGE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Luz María Padilla Garza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Secretaria Taquimecanógrafa Juez Civil y Familiar Sabinas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Luz del Carmen García Moreno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Auxiliar Administrativa Centro Justicia Saltillo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24-25-V-18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XLI Convención Estatal Ordinaria SUTSGE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90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304102"/>
              </p:ext>
            </p:extLst>
          </p:nvPr>
        </p:nvGraphicFramePr>
        <p:xfrm>
          <a:off x="611560" y="438020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José Guadalupe Balderas Rodríguez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Auxiliar Administrativo Juzgado Primero Penal Saltillo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24-25-V-18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XLI Convención Estatal Ordinaria SUTSGE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Eduardo Briones Rodríguez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Auxiliar Administrativo Oficialía Mayor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24-25-V-18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XLI Convención Estatal Ordinaria SUTSGE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12790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Rosa Blanca Hernández González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Primero Mercantil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02-04-V-18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Mayra del Carmen Arellano Casas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Jurídico Unidad Jurídica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03-08-V-18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Brenda Selene Zúñiga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</a:t>
                      </a: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 Juzgado Primero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Mónica Lorena Morín Herrera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Primero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02-03-V-18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Fernando Campos Meza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Actuario Central de Actuarios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02-17-V-18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Concepción Briones Morales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Trabajadora Social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03-04-V-18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Gabriel Ernesto Martínez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 Juzgado Segundo Civil de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26-27-IV-18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72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145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Dora Patricia Vizcarra Arreola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02-24-V-18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Alejandra Serrano Bautista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Tercero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03-V-18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Dora Irma Sánchez Manzanares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Archivista Juzgado Primero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23-IV-18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familiar enfermo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Lorena Domínguez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Oficial Administrativo</a:t>
                      </a: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 Juzgado Penal Sistema Acusatorio y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01-V-18-31-VII-18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Iván Ortiz Jiménez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Cuarto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Pedro Limón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09-IV-18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67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790946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Ignacio Martiniano Martínez </a:t>
                      </a: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Ortíz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 Segundo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27-IV-18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Graciela Sánchez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Trámite Juzgado Segundo Civil de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Rosa Isela Martínez del Río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Mediadora y Conciliadora Centro de Medios Alternos de Solución de Controversias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Debenorah Guadalupe Cabello Preciado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Psicóloga 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Jesús Ángel Nuncio Cabello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Actuario Juzgado Cuarto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07-25-V-18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Dulce Margarita García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Oficialía Común de Partes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07-09-V-18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Nancy Liliana Rosales Cárdenas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Oficialía Común de Partes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07-09-V-18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63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01661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Jeanett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Alejandra Reyes Pérez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Segundo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Cita médica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María Josefina Martínez Vielma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José Amador García Ojeda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16-V-18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Pedro López Medrano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Penal Acusatorio y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07-09-V-18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Carlos Santiago Charles Lozoya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Primero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Jesús Enrique González Muñiz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Tercero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Juan Gallegos Márquez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Segundo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02-V-18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87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44903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Pedro Limón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Santiago Ignacio Quiroz Villarreal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 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Alberto Villegas Cabello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Coordinador Jurídico y Resolución 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Erika Nohemí Hernández Dávila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Segundo Civil de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Carola Martelet Treviño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Tramite Juzgado Civil y Familiar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18-21-V-18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Angélica Anahil León Rangel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17-22-V-18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85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88505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Mayela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Piña Hernández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Laguna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Laiza Yadira Martínez Puente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Tercero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16-V-18-15-VIII-18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Edgar Fernando Domínguez Camarillo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Actuario Juzgado Primero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16-31-V-18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Esperanza Enriquez Amezquita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Primero Familiar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14-16-V-18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Reyna Anai Lucio Chacón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Oficialía Común de Partes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08-V-18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Eduviges Malacara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14-16-V-18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Juan Francisco Cabello Sandoval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 Juzgado Cuarto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14-31-V-18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63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36491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Martha Magdalena Fuentes Flores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Dirección de Recursos Humanos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Laura Mónica Fuentes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José Alberto Alfaro Villanueva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 Secretaria de Acuerdo y Trámite de la Sala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14-16-V-18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Carolina Torres Solís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Luz María Padilla Garza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Juez Civil y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Cecilio Ceniceros Hernández</a:t>
                      </a:r>
                      <a:endParaRPr lang="es-MX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Vigilante Unidad Administrativa de Torreón</a:t>
                      </a:r>
                      <a:endParaRPr lang="es-MX" sz="9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14-V-01-VI-18</a:t>
                      </a:r>
                      <a:endParaRPr lang="es-MX" sz="9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 goce de sueldo</a:t>
                      </a:r>
                      <a:endParaRPr lang="es-MX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Asuntos personales</a:t>
                      </a:r>
                      <a:endParaRPr lang="es-MX" sz="9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Santiago Ignacio Quiroz Villarreal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Director Centro de Medios Alternos de Solución de Controversias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21,22,25-V-18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Nacimiento hija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00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54452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Laura Estela Peña Cortés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Subdirectora Dirección de Recursos Humanos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Ofilia Guerra Jaime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Subdirectora Instituto de Especialización Judicial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21-23-V-18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Osvaldo R. de la Peña Dávila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Coordinador de Servicios Auxiliares Instituto de Defensoría Pública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21-29-V-18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Mayra Liliana Hernández Reyes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Actuaria Juzgado Civil y Familiar Sabinas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21-24-V-18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Jannely Saldaña Betancourt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Actuaria Juzgado Primero Penal Saltillo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23,24,28-29-V-18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María del Carmen Saucedo Alcocer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Secretaria Taquimecanógrafa Centro de Medios Alternos de Solución de Controversias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21-V-01-VI-18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Alma Lizeth Cedillo Almanza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Secretaria Taquimecanógrafa Juzgado Tercero Familiar Saltillo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23-25-V-18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Cirugía hija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7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Mayo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57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1345</Words>
  <Application>Microsoft Office PowerPoint</Application>
  <PresentationFormat>Presentación en pantalla (4:3)</PresentationFormat>
  <Paragraphs>450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DAVID ADRIAN FLORES RAMIREZ</cp:lastModifiedBy>
  <cp:revision>136</cp:revision>
  <dcterms:created xsi:type="dcterms:W3CDTF">2017-02-28T19:33:47Z</dcterms:created>
  <dcterms:modified xsi:type="dcterms:W3CDTF">2020-04-17T20:40:55Z</dcterms:modified>
</cp:coreProperties>
</file>